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B73"/>
    <a:srgbClr val="F216C8"/>
    <a:srgbClr val="F999E7"/>
    <a:srgbClr val="000099"/>
    <a:srgbClr val="BAF1FE"/>
    <a:srgbClr val="FAF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2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96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77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71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67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92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25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24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4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8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79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62A0-8EB6-4231-9B05-1A4CFB8A9FBD}" type="datetimeFigureOut">
              <a:rPr kumimoji="1" lang="ja-JP" altLang="en-US" smtClean="0"/>
              <a:t>2020/10/21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20881-E2A6-47CC-9613-F3A173A6E5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41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B0B8FC0-B373-491A-95E9-609B97AB9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2" t="-42976" r="-13450" b="113830"/>
          <a:stretch/>
        </p:blipFill>
        <p:spPr>
          <a:xfrm>
            <a:off x="5376163" y="-952411"/>
            <a:ext cx="7106354" cy="3059976"/>
          </a:xfrm>
          <a:prstGeom prst="rect">
            <a:avLst/>
          </a:prstGeom>
        </p:spPr>
      </p:pic>
      <p:pic>
        <p:nvPicPr>
          <p:cNvPr id="11" name="図 10" descr="部屋, ケーキ, テーブル, 皿 が含まれている画像&#10;&#10;自動的に生成された説明">
            <a:extLst>
              <a:ext uri="{FF2B5EF4-FFF2-40B4-BE49-F238E27FC236}">
                <a16:creationId xmlns:a16="http://schemas.microsoft.com/office/drawing/2014/main" id="{FA11246B-5539-45A8-9DAA-4AC60BB26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7" y="232925"/>
            <a:ext cx="6830526" cy="409831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EA6ED64-622F-4CD0-9EEE-9CDC0FF49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336" y="700347"/>
            <a:ext cx="5829300" cy="2519055"/>
          </a:xfrm>
        </p:spPr>
        <p:txBody>
          <a:bodyPr>
            <a:normAutofit/>
          </a:bodyPr>
          <a:lstStyle/>
          <a:p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山目市民センター女性事業</a:t>
            </a:r>
            <a:br>
              <a:rPr kumimoji="1"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6000" dirty="0">
                <a:ln>
                  <a:solidFill>
                    <a:srgbClr val="FF0000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クリスマス</a:t>
            </a:r>
            <a:br>
              <a:rPr kumimoji="1" lang="en-US" altLang="ja-JP" sz="6000" dirty="0">
                <a:ln>
                  <a:solidFill>
                    <a:srgbClr val="FF0000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6000" dirty="0">
                <a:ln>
                  <a:solidFill>
                    <a:srgbClr val="FF0000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お料理講座</a:t>
            </a:r>
            <a:br>
              <a:rPr kumimoji="1" lang="en-US" altLang="ja-JP" sz="6000" dirty="0">
                <a:ln>
                  <a:solidFill>
                    <a:srgbClr val="FF0000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br>
              <a:rPr kumimoji="1" lang="en-US" altLang="ja-JP" sz="1000" dirty="0">
                <a:ln>
                  <a:solidFill>
                    <a:srgbClr val="FF0000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000" dirty="0">
                <a:ln>
                  <a:solidFill>
                    <a:srgbClr val="FF0000"/>
                  </a:solidFill>
                </a:ln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kumimoji="1" lang="ja-JP" altLang="en-US" sz="2200" dirty="0">
              <a:ln>
                <a:solidFill>
                  <a:srgbClr val="3DEB73"/>
                </a:solidFill>
              </a:ln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図 8" descr="食品, 座る, テーブル, ボトル が含まれている画像&#10;&#10;自動的に生成された説明">
            <a:extLst>
              <a:ext uri="{FF2B5EF4-FFF2-40B4-BE49-F238E27FC236}">
                <a16:creationId xmlns:a16="http://schemas.microsoft.com/office/drawing/2014/main" id="{4F56B63A-9CCA-4B58-9400-CFEAB2889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44" y="1891165"/>
            <a:ext cx="960952" cy="960952"/>
          </a:xfrm>
          <a:prstGeom prst="rect">
            <a:avLst/>
          </a:prstGeom>
        </p:spPr>
      </p:pic>
      <p:sp>
        <p:nvSpPr>
          <p:cNvPr id="19" name="フローチャート: 代替処理 18">
            <a:extLst>
              <a:ext uri="{FF2B5EF4-FFF2-40B4-BE49-F238E27FC236}">
                <a16:creationId xmlns:a16="http://schemas.microsoft.com/office/drawing/2014/main" id="{46888001-744C-436B-8955-852C64598315}"/>
              </a:ext>
            </a:extLst>
          </p:cNvPr>
          <p:cNvSpPr/>
          <p:nvPr/>
        </p:nvSpPr>
        <p:spPr>
          <a:xfrm>
            <a:off x="9605086" y="4859392"/>
            <a:ext cx="6598119" cy="572249"/>
          </a:xfrm>
          <a:prstGeom prst="flowChartAlternateProcess">
            <a:avLst/>
          </a:prstGeom>
          <a:solidFill>
            <a:srgbClr val="F99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EPSON 丸ゴシック体Ｍ" panose="020F0509000000000000" pitchFamily="49" charset="-128"/>
                <a:ea typeface="EPSON 丸ゴシック体Ｍ" panose="020F0509000000000000" pitchFamily="49" charset="-128"/>
              </a:rPr>
              <a:t>クリスマスに、ミートローフ・パン・スープ・デザート</a:t>
            </a:r>
            <a:endParaRPr kumimoji="1" lang="en-US" altLang="ja-JP" b="1" dirty="0">
              <a:solidFill>
                <a:schemeClr val="tx1"/>
              </a:solidFill>
              <a:latin typeface="EPSON 丸ゴシック体Ｍ" panose="020F0509000000000000" pitchFamily="49" charset="-128"/>
              <a:ea typeface="EPSON 丸ゴシック体Ｍ" panose="020F0509000000000000" pitchFamily="49" charset="-128"/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EPSON 丸ゴシック体Ｍ" panose="020F0509000000000000" pitchFamily="49" charset="-128"/>
                <a:ea typeface="EPSON 丸ゴシック体Ｍ" panose="020F0509000000000000" pitchFamily="49" charset="-128"/>
              </a:rPr>
              <a:t>みんなでわいわい♪作ってみませんか。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33C9E8-71C2-46EC-A776-8A815C9B5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779" y="3971650"/>
            <a:ext cx="1519307" cy="1139481"/>
          </a:xfrm>
          <a:prstGeom prst="rect">
            <a:avLst/>
          </a:prstGeom>
        </p:spPr>
      </p:pic>
      <p:pic>
        <p:nvPicPr>
          <p:cNvPr id="6" name="図 5" descr="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BE2429D7-01F5-480E-81EE-541D92992A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49" y="4495294"/>
            <a:ext cx="1422616" cy="815912"/>
          </a:xfrm>
          <a:prstGeom prst="rect">
            <a:avLst/>
          </a:prstGeom>
        </p:spPr>
      </p:pic>
      <p:pic>
        <p:nvPicPr>
          <p:cNvPr id="8" name="図 7" descr="飛行機 が含まれている画像&#10;&#10;自動的に生成された説明">
            <a:extLst>
              <a:ext uri="{FF2B5EF4-FFF2-40B4-BE49-F238E27FC236}">
                <a16:creationId xmlns:a16="http://schemas.microsoft.com/office/drawing/2014/main" id="{145269DB-4F1C-4D5B-936B-F0DCBD670F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228" b="17078"/>
          <a:stretch/>
        </p:blipFill>
        <p:spPr>
          <a:xfrm>
            <a:off x="8974995" y="1977560"/>
            <a:ext cx="895350" cy="791751"/>
          </a:xfrm>
          <a:prstGeom prst="rect">
            <a:avLst/>
          </a:prstGeom>
        </p:spPr>
      </p:pic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B9169D04-BB43-4A62-BA6E-1DBB1F0C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" y="-32946"/>
            <a:ext cx="6866667" cy="41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ソース画像を表示">
            <a:extLst>
              <a:ext uri="{FF2B5EF4-FFF2-40B4-BE49-F238E27FC236}">
                <a16:creationId xmlns:a16="http://schemas.microsoft.com/office/drawing/2014/main" id="{C9AFDF8E-1783-4CB9-99A7-59C41D6CD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1792"/>
          <a:stretch/>
        </p:blipFill>
        <p:spPr bwMode="auto">
          <a:xfrm>
            <a:off x="-8039299" y="10114817"/>
            <a:ext cx="9993427" cy="6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ソース画像を表示">
            <a:extLst>
              <a:ext uri="{FF2B5EF4-FFF2-40B4-BE49-F238E27FC236}">
                <a16:creationId xmlns:a16="http://schemas.microsoft.com/office/drawing/2014/main" id="{E9E8FFB5-9362-419C-B7AF-E6751132A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1" b="31792"/>
          <a:stretch/>
        </p:blipFill>
        <p:spPr bwMode="auto">
          <a:xfrm>
            <a:off x="-24920" y="4216840"/>
            <a:ext cx="6858000" cy="5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無料イラストローストチキン に対する画像結果">
            <a:extLst>
              <a:ext uri="{FF2B5EF4-FFF2-40B4-BE49-F238E27FC236}">
                <a16:creationId xmlns:a16="http://schemas.microsoft.com/office/drawing/2014/main" id="{509A1F93-9352-4E4D-8DC6-E9EA72F69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175" b="4959"/>
          <a:stretch/>
        </p:blipFill>
        <p:spPr bwMode="auto">
          <a:xfrm flipH="1">
            <a:off x="5097043" y="4916891"/>
            <a:ext cx="1369134" cy="117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ソース画像を表示">
            <a:extLst>
              <a:ext uri="{FF2B5EF4-FFF2-40B4-BE49-F238E27FC236}">
                <a16:creationId xmlns:a16="http://schemas.microsoft.com/office/drawing/2014/main" id="{C45B6400-B8F9-44B2-9574-3BF1D257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93" y="4559038"/>
            <a:ext cx="968001" cy="96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ソース画像を表示">
            <a:extLst>
              <a:ext uri="{FF2B5EF4-FFF2-40B4-BE49-F238E27FC236}">
                <a16:creationId xmlns:a16="http://schemas.microsoft.com/office/drawing/2014/main" id="{85A7A785-D0EA-4650-B0F5-DA0F6EA0C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1"/>
          <a:stretch/>
        </p:blipFill>
        <p:spPr bwMode="auto">
          <a:xfrm>
            <a:off x="109544" y="8254890"/>
            <a:ext cx="6579006" cy="184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B20D7AF-7147-4659-BB86-528E563305EE}"/>
              </a:ext>
            </a:extLst>
          </p:cNvPr>
          <p:cNvSpPr/>
          <p:nvPr/>
        </p:nvSpPr>
        <p:spPr>
          <a:xfrm>
            <a:off x="875633" y="8462818"/>
            <a:ext cx="4305470" cy="414468"/>
          </a:xfrm>
          <a:prstGeom prst="roundRect">
            <a:avLst>
              <a:gd name="adj" fmla="val 49713"/>
            </a:avLst>
          </a:prstGeom>
          <a:solidFill>
            <a:srgbClr val="F216C8"/>
          </a:solidFill>
          <a:ln>
            <a:solidFill>
              <a:srgbClr val="F21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山目市民センター☏</a:t>
            </a:r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21-2104</a:t>
            </a:r>
            <a:endParaRPr kumimoji="1" lang="ja-JP" altLang="en-US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CC384B-89AE-4E3E-9A5B-2B4347705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018" y="4804409"/>
            <a:ext cx="5437319" cy="3718745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　時　令和２年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日（金）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午前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　催　山目市民センター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　所　山目市民センター調理室・会議室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　師　市内中学校家庭科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講師　千葉久美さん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　象　市内成人女性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　員　</a:t>
            </a:r>
            <a:r>
              <a:rPr kumimoji="1"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　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1,000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円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持ち物　エプロン、三角巾、マスク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申込み　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日（火）午前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時から電話で受け付け。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（先着順で定員になり次第締め切り）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l"/>
            <a:endParaRPr kumimoji="1" lang="ja-JP" altLang="en-US" dirty="0"/>
          </a:p>
        </p:txBody>
      </p:sp>
      <p:pic>
        <p:nvPicPr>
          <p:cNvPr id="1048" name="Picture 24" descr="ソース画像を表示">
            <a:extLst>
              <a:ext uri="{FF2B5EF4-FFF2-40B4-BE49-F238E27FC236}">
                <a16:creationId xmlns:a16="http://schemas.microsoft.com/office/drawing/2014/main" id="{7592A35E-6C56-4E49-8F82-681EC2AAD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78" y="2282047"/>
            <a:ext cx="2320070" cy="22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ソース画像を表示">
            <a:extLst>
              <a:ext uri="{FF2B5EF4-FFF2-40B4-BE49-F238E27FC236}">
                <a16:creationId xmlns:a16="http://schemas.microsoft.com/office/drawing/2014/main" id="{DECC8735-2117-46F9-BE15-157A4CB63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86"/>
          <a:stretch/>
        </p:blipFill>
        <p:spPr bwMode="auto">
          <a:xfrm>
            <a:off x="3807323" y="6544791"/>
            <a:ext cx="3137679" cy="10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A72BE966-3A00-4C6A-80C3-2D80051D5D47}"/>
              </a:ext>
            </a:extLst>
          </p:cNvPr>
          <p:cNvSpPr/>
          <p:nvPr/>
        </p:nvSpPr>
        <p:spPr>
          <a:xfrm>
            <a:off x="3591155" y="6531854"/>
            <a:ext cx="2052902" cy="807550"/>
          </a:xfrm>
          <a:prstGeom prst="wedgeEllipseCallout">
            <a:avLst>
              <a:gd name="adj1" fmla="val 67448"/>
              <a:gd name="adj2" fmla="val 277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28CC17-10FC-4F28-AD42-1887D3F5B28D}"/>
              </a:ext>
            </a:extLst>
          </p:cNvPr>
          <p:cNvSpPr txBox="1"/>
          <p:nvPr/>
        </p:nvSpPr>
        <p:spPr>
          <a:xfrm>
            <a:off x="3807323" y="6563518"/>
            <a:ext cx="1836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クリスマスの定番ローストチキンを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作ってみませんか？</a:t>
            </a:r>
          </a:p>
        </p:txBody>
      </p:sp>
    </p:spTree>
    <p:extLst>
      <p:ext uri="{BB962C8B-B14F-4D97-AF65-F5344CB8AC3E}">
        <p14:creationId xmlns:p14="http://schemas.microsoft.com/office/powerpoint/2010/main" val="371667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192</TotalTime>
  <Words>136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EPSON 丸ゴシック体Ｍ</vt:lpstr>
      <vt:lpstr>HGP創英角ﾎﾟｯﾌﾟ体</vt:lpstr>
      <vt:lpstr>HG丸ｺﾞｼｯｸM-PRO</vt:lpstr>
      <vt:lpstr>Arial</vt:lpstr>
      <vt:lpstr>Calibri</vt:lpstr>
      <vt:lpstr>Calibri Light</vt:lpstr>
      <vt:lpstr>Office テーマ</vt:lpstr>
      <vt:lpstr>山目市民センター女性事業 クリスマス お料理講座  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山目市民センター女性事業 クリスマス お料理講座</dc:title>
  <dc:creator>mitk</dc:creator>
  <cp:lastModifiedBy>hiromin</cp:lastModifiedBy>
  <cp:revision>29</cp:revision>
  <cp:lastPrinted>2019-10-29T01:47:31Z</cp:lastPrinted>
  <dcterms:created xsi:type="dcterms:W3CDTF">2019-10-15T05:25:10Z</dcterms:created>
  <dcterms:modified xsi:type="dcterms:W3CDTF">2020-10-21T06:52:07Z</dcterms:modified>
</cp:coreProperties>
</file>