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5038628" y="1"/>
            <a:ext cx="486737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185" y="768335"/>
            <a:ext cx="4116126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185" y="4283240"/>
            <a:ext cx="4116126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629" y="457201"/>
            <a:ext cx="2931667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14084" y="6141086"/>
            <a:ext cx="66122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459185" y="6087110"/>
            <a:ext cx="411612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69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7254429" y="0"/>
            <a:ext cx="2651571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57765" y="6141086"/>
            <a:ext cx="66122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459184" y="6087110"/>
            <a:ext cx="59598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99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8360881" y="0"/>
            <a:ext cx="1545120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1953" y="976630"/>
            <a:ext cx="1843162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9185" y="976630"/>
            <a:ext cx="6714546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459184" y="6087110"/>
            <a:ext cx="898490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88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7254429" y="0"/>
            <a:ext cx="2651571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58325" y="6141086"/>
            <a:ext cx="66122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459185" y="6087110"/>
            <a:ext cx="596036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84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5038628" y="1"/>
            <a:ext cx="486737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185" y="768351"/>
            <a:ext cx="4116126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185" y="4255454"/>
            <a:ext cx="4116126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14084" y="6141086"/>
            <a:ext cx="66122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459185" y="6087110"/>
            <a:ext cx="411612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77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8360881" y="0"/>
            <a:ext cx="1545120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316" y="2365756"/>
            <a:ext cx="4257104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1581" y="2365756"/>
            <a:ext cx="4257104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459184" y="6087110"/>
            <a:ext cx="898490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79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8360881" y="0"/>
            <a:ext cx="1545120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629" y="768096"/>
            <a:ext cx="5958459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746" y="2365756"/>
            <a:ext cx="42571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746" y="3189669"/>
            <a:ext cx="4257104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6241" y="2365756"/>
            <a:ext cx="42571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6241" y="3189669"/>
            <a:ext cx="4257104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459184" y="6087110"/>
            <a:ext cx="898490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01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8360881" y="0"/>
            <a:ext cx="1545120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459184" y="6087110"/>
            <a:ext cx="898490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25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3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8360881" y="0"/>
            <a:ext cx="1545120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185" y="764974"/>
            <a:ext cx="2933110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676" y="770890"/>
            <a:ext cx="4966420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9185" y="2160016"/>
            <a:ext cx="2933111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459184" y="6087110"/>
            <a:ext cx="898490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46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8360881" y="0"/>
            <a:ext cx="1545120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185" y="770890"/>
            <a:ext cx="2933111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44368" y="890817"/>
            <a:ext cx="4923861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9185" y="2160017"/>
            <a:ext cx="2933111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459184" y="6087110"/>
            <a:ext cx="898490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02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185" y="770890"/>
            <a:ext cx="5960366" cy="1268984"/>
          </a:xfrm>
          <a:prstGeom prst="rect">
            <a:avLst/>
          </a:prstGeom>
        </p:spPr>
        <p:txBody>
          <a:bodyPr lIns="109728" tIns="109728" rIns="109728" bIns="91440"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185" y="2160016"/>
            <a:ext cx="5960366" cy="3601212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0629" y="457201"/>
            <a:ext cx="293166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9185" y="6141086"/>
            <a:ext cx="293166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2863" y="6141086"/>
            <a:ext cx="661226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5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000" b="1" i="0" kern="1200" spc="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2400" b="0" i="0" kern="1200" spc="9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2000" b="0" i="0" kern="1200" spc="9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1800" b="0" i="0" kern="1200" spc="9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1600" b="0" i="0" kern="1200" spc="9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1400" b="0" i="0" kern="1200" spc="9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カラフルな旗のバナー">
            <a:extLst>
              <a:ext uri="{FF2B5EF4-FFF2-40B4-BE49-F238E27FC236}">
                <a16:creationId xmlns:a16="http://schemas.microsoft.com/office/drawing/2014/main" id="{2365D3CB-57AA-465D-A51A-3E338DB089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r="42223" b="-2"/>
          <a:stretch/>
        </p:blipFill>
        <p:spPr>
          <a:xfrm>
            <a:off x="-16059" y="-31230"/>
            <a:ext cx="9906000" cy="6857999"/>
          </a:xfrm>
          <a:prstGeom prst="rect">
            <a:avLst/>
          </a:prstGeom>
        </p:spPr>
      </p:pic>
      <p:sp>
        <p:nvSpPr>
          <p:cNvPr id="2" name="雲 1">
            <a:extLst>
              <a:ext uri="{FF2B5EF4-FFF2-40B4-BE49-F238E27FC236}">
                <a16:creationId xmlns:a16="http://schemas.microsoft.com/office/drawing/2014/main" id="{401ABE21-9C6B-4B7D-9271-2DF38A6E2E97}"/>
              </a:ext>
            </a:extLst>
          </p:cNvPr>
          <p:cNvSpPr/>
          <p:nvPr/>
        </p:nvSpPr>
        <p:spPr>
          <a:xfrm>
            <a:off x="601324" y="91614"/>
            <a:ext cx="2951917" cy="768626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E5B2897-0927-4C8B-A6C4-C2B164DAB062}"/>
              </a:ext>
            </a:extLst>
          </p:cNvPr>
          <p:cNvSpPr/>
          <p:nvPr/>
        </p:nvSpPr>
        <p:spPr>
          <a:xfrm>
            <a:off x="790714" y="248217"/>
            <a:ext cx="25731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lang="en-US" altLang="ja-JP" sz="2000" b="0" cap="none" spc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2000" b="0" cap="none" spc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　少年事業</a:t>
            </a:r>
          </a:p>
        </p:txBody>
      </p:sp>
      <p:sp>
        <p:nvSpPr>
          <p:cNvPr id="3" name="雲 2">
            <a:extLst>
              <a:ext uri="{FF2B5EF4-FFF2-40B4-BE49-F238E27FC236}">
                <a16:creationId xmlns:a16="http://schemas.microsoft.com/office/drawing/2014/main" id="{2C211BA4-0697-4307-95BB-75D35041C4F8}"/>
              </a:ext>
            </a:extLst>
          </p:cNvPr>
          <p:cNvSpPr/>
          <p:nvPr/>
        </p:nvSpPr>
        <p:spPr>
          <a:xfrm>
            <a:off x="259249" y="804930"/>
            <a:ext cx="8323091" cy="2146731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2FFE88-269E-42EE-8D24-169534B7709F}"/>
              </a:ext>
            </a:extLst>
          </p:cNvPr>
          <p:cNvSpPr/>
          <p:nvPr/>
        </p:nvSpPr>
        <p:spPr>
          <a:xfrm>
            <a:off x="420365" y="860240"/>
            <a:ext cx="804258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ワンわくわくタイム</a:t>
            </a:r>
            <a:endParaRPr lang="en-US" altLang="ja-JP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～工作と音楽でわくわくな</a:t>
            </a:r>
            <a:r>
              <a:rPr lang="en-US" altLang="ja-JP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ページを～</a:t>
            </a:r>
            <a:endParaRPr lang="ja-JP" alt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32" name="Picture 8" descr="マンガのようです">
            <a:extLst>
              <a:ext uri="{FF2B5EF4-FFF2-40B4-BE49-F238E27FC236}">
                <a16:creationId xmlns:a16="http://schemas.microsoft.com/office/drawing/2014/main" id="{28F82862-56D0-45FC-8325-525234F28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461" y="2864090"/>
            <a:ext cx="2760501" cy="368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思考の吹き出し: 雲形 7">
            <a:extLst>
              <a:ext uri="{FF2B5EF4-FFF2-40B4-BE49-F238E27FC236}">
                <a16:creationId xmlns:a16="http://schemas.microsoft.com/office/drawing/2014/main" id="{E57BA9EA-E8AB-495D-ACCA-E85934771D53}"/>
              </a:ext>
            </a:extLst>
          </p:cNvPr>
          <p:cNvSpPr/>
          <p:nvPr/>
        </p:nvSpPr>
        <p:spPr>
          <a:xfrm>
            <a:off x="8362122" y="3763617"/>
            <a:ext cx="1216991" cy="1046921"/>
          </a:xfrm>
          <a:prstGeom prst="cloudCallout">
            <a:avLst>
              <a:gd name="adj1" fmla="val -59019"/>
              <a:gd name="adj2" fmla="val 7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971CDD-63DC-4FC1-B8C4-AD751B12A2F2}"/>
              </a:ext>
            </a:extLst>
          </p:cNvPr>
          <p:cNvSpPr txBox="1"/>
          <p:nvPr/>
        </p:nvSpPr>
        <p:spPr>
          <a:xfrm>
            <a:off x="8440258" y="3988765"/>
            <a:ext cx="1138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今日は何を作ろうかな</a:t>
            </a:r>
          </a:p>
        </p:txBody>
      </p:sp>
      <p:pic>
        <p:nvPicPr>
          <p:cNvPr id="1034" name="Picture 10" descr="ソース画像を表示">
            <a:extLst>
              <a:ext uri="{FF2B5EF4-FFF2-40B4-BE49-F238E27FC236}">
                <a16:creationId xmlns:a16="http://schemas.microsoft.com/office/drawing/2014/main" id="{891F5FAC-F5B7-4180-B6FC-407AB8728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49" y="2820538"/>
            <a:ext cx="6322759" cy="384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2E1D25-31A3-48FB-BFED-422796F1924A}"/>
              </a:ext>
            </a:extLst>
          </p:cNvPr>
          <p:cNvSpPr txBox="1"/>
          <p:nvPr/>
        </p:nvSpPr>
        <p:spPr>
          <a:xfrm>
            <a:off x="339957" y="3010789"/>
            <a:ext cx="59945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日時　令和</a:t>
            </a:r>
            <a:r>
              <a:rPr kumimoji="1" lang="en-US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4</a:t>
            </a:r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年</a:t>
            </a:r>
            <a:r>
              <a:rPr kumimoji="1" lang="en-US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2</a:t>
            </a:r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月</a:t>
            </a:r>
            <a:r>
              <a:rPr kumimoji="1" lang="en-US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23</a:t>
            </a:r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日（祝・水）　</a:t>
            </a:r>
            <a:r>
              <a:rPr kumimoji="1" lang="en-US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AM10:00 </a:t>
            </a:r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～</a:t>
            </a:r>
            <a:r>
              <a:rPr kumimoji="1" lang="en-US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11:00</a:t>
            </a:r>
          </a:p>
          <a:p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場所　山目市民センター　創作室</a:t>
            </a:r>
            <a:endParaRPr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講師　わくわくガクさん</a:t>
            </a:r>
            <a:endParaRPr kumimoji="1"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定員　市内在住の幼児（</a:t>
            </a:r>
            <a:r>
              <a:rPr lang="en-US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3</a:t>
            </a:r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～</a:t>
            </a:r>
            <a:r>
              <a:rPr lang="en-US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6</a:t>
            </a:r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歳）</a:t>
            </a:r>
            <a:r>
              <a:rPr lang="en-US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15</a:t>
            </a:r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名（保護者同伴）</a:t>
            </a:r>
            <a:endParaRPr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内容　身近な物を使った工作タイム　</a:t>
            </a:r>
            <a:endParaRPr kumimoji="1"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　　工作とリンクした音楽タイム</a:t>
            </a:r>
            <a:endParaRPr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会費　無料</a:t>
            </a:r>
            <a:endParaRPr kumimoji="1"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申込み　</a:t>
            </a:r>
            <a:r>
              <a:rPr lang="en-US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2/2</a:t>
            </a:r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（水）</a:t>
            </a:r>
            <a:r>
              <a:rPr lang="en-US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AM9</a:t>
            </a:r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時より電話で受付　</a:t>
            </a:r>
            <a:endParaRPr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　　　定員になり次第締め切ります</a:t>
            </a:r>
            <a:endParaRPr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その他　感染症予防のためマスクの着用、手指の消毒、</a:t>
            </a:r>
            <a:endParaRPr kumimoji="1"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　　　</a:t>
            </a:r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検温を行います。</a:t>
            </a:r>
            <a:endParaRPr kumimoji="1"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　　　また、感染状況により中止することもあります。</a:t>
            </a:r>
            <a:endParaRPr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kumimoji="1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申込先　山目市民センター　☎</a:t>
            </a:r>
            <a:r>
              <a:rPr kumimoji="1" lang="en-US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21-2104</a:t>
            </a:r>
            <a:endParaRPr kumimoji="1" lang="ja-JP" altLang="en-US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pic>
        <p:nvPicPr>
          <p:cNvPr id="1026" name="Picture 2" descr="タップして全画面表示を有効化または終了">
            <a:extLst>
              <a:ext uri="{FF2B5EF4-FFF2-40B4-BE49-F238E27FC236}">
                <a16:creationId xmlns:a16="http://schemas.microsoft.com/office/drawing/2014/main" id="{2BA73F71-89E2-4F80-9887-CC5A54360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985" y="-103883"/>
            <a:ext cx="2734072" cy="306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AE615A-A87F-4CDD-B2D9-9A887D17FBF7}"/>
              </a:ext>
            </a:extLst>
          </p:cNvPr>
          <p:cNvSpPr txBox="1"/>
          <p:nvPr/>
        </p:nvSpPr>
        <p:spPr>
          <a:xfrm>
            <a:off x="7858539" y="248217"/>
            <a:ext cx="1788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参加者</a:t>
            </a:r>
            <a:endParaRPr kumimoji="1"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募集</a:t>
            </a:r>
          </a:p>
        </p:txBody>
      </p:sp>
    </p:spTree>
    <p:extLst>
      <p:ext uri="{BB962C8B-B14F-4D97-AF65-F5344CB8AC3E}">
        <p14:creationId xmlns:p14="http://schemas.microsoft.com/office/powerpoint/2010/main" val="3460718997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RegularSeedLeftStep">
      <a:dk1>
        <a:srgbClr val="000000"/>
      </a:dk1>
      <a:lt1>
        <a:srgbClr val="FFFFFF"/>
      </a:lt1>
      <a:dk2>
        <a:srgbClr val="1C2831"/>
      </a:dk2>
      <a:lt2>
        <a:srgbClr val="F1F0F3"/>
      </a:lt2>
      <a:accent1>
        <a:srgbClr val="98A72E"/>
      </a:accent1>
      <a:accent2>
        <a:srgbClr val="C39629"/>
      </a:accent2>
      <a:accent3>
        <a:srgbClr val="D5673B"/>
      </a:accent3>
      <a:accent4>
        <a:srgbClr val="C3293D"/>
      </a:accent4>
      <a:accent5>
        <a:srgbClr val="D53B8F"/>
      </a:accent5>
      <a:accent6>
        <a:srgbClr val="C329BD"/>
      </a:accent6>
      <a:hlink>
        <a:srgbClr val="6D60CA"/>
      </a:hlink>
      <a:folHlink>
        <a:srgbClr val="7F7F7F"/>
      </a:folHlink>
    </a:clrScheme>
    <a:fontScheme name="Punchcard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141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EPSON 太丸ゴシック体Ｂ</vt:lpstr>
      <vt:lpstr>HGP創英角ﾎﾟｯﾌﾟ体</vt:lpstr>
      <vt:lpstr>Meiryo</vt:lpstr>
      <vt:lpstr>Arial</vt:lpstr>
      <vt:lpstr>PunchcardVTI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hiromin</dc:creator>
  <cp:lastModifiedBy>hiromin</cp:lastModifiedBy>
  <cp:revision>7</cp:revision>
  <cp:lastPrinted>2022-01-14T01:26:31Z</cp:lastPrinted>
  <dcterms:created xsi:type="dcterms:W3CDTF">2022-01-13T08:24:55Z</dcterms:created>
  <dcterms:modified xsi:type="dcterms:W3CDTF">2022-01-20T02:15:41Z</dcterms:modified>
</cp:coreProperties>
</file>