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7105650" cy="102377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53D8"/>
    <a:srgbClr val="233BB3"/>
    <a:srgbClr val="314DD7"/>
    <a:srgbClr val="E26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31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C19B-3CFA-4EB5-A7B4-7232582E4BE3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5F3B4-27DF-43C7-8163-09D679E141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931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C19B-3CFA-4EB5-A7B4-7232582E4BE3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5F3B4-27DF-43C7-8163-09D679E141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219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C19B-3CFA-4EB5-A7B4-7232582E4BE3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5F3B4-27DF-43C7-8163-09D679E141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609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C19B-3CFA-4EB5-A7B4-7232582E4BE3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5F3B4-27DF-43C7-8163-09D679E141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4621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C19B-3CFA-4EB5-A7B4-7232582E4BE3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5F3B4-27DF-43C7-8163-09D679E141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3833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C19B-3CFA-4EB5-A7B4-7232582E4BE3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5F3B4-27DF-43C7-8163-09D679E141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9499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C19B-3CFA-4EB5-A7B4-7232582E4BE3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5F3B4-27DF-43C7-8163-09D679E141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416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C19B-3CFA-4EB5-A7B4-7232582E4BE3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5F3B4-27DF-43C7-8163-09D679E141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0365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C19B-3CFA-4EB5-A7B4-7232582E4BE3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5F3B4-27DF-43C7-8163-09D679E141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910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C19B-3CFA-4EB5-A7B4-7232582E4BE3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5F3B4-27DF-43C7-8163-09D679E141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3600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C19B-3CFA-4EB5-A7B4-7232582E4BE3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5F3B4-27DF-43C7-8163-09D679E141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2362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0C19B-3CFA-4EB5-A7B4-7232582E4BE3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5F3B4-27DF-43C7-8163-09D679E141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1008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5A501D4E-A77C-36A2-67D0-D255A095386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09"/>
          <a:stretch/>
        </p:blipFill>
        <p:spPr>
          <a:xfrm>
            <a:off x="0" y="-37918"/>
            <a:ext cx="6884251" cy="9943918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CD323071-5677-580F-6296-B4BBFF437C3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11"/>
          <a:stretch/>
        </p:blipFill>
        <p:spPr>
          <a:xfrm>
            <a:off x="5064125" y="8296131"/>
            <a:ext cx="1422400" cy="11840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47C6D588-E1A1-C431-D320-3396002EEE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770" y="-1000173"/>
            <a:ext cx="6115050" cy="3687409"/>
          </a:xfrm>
        </p:spPr>
        <p:txBody>
          <a:bodyPr/>
          <a:lstStyle/>
          <a:p>
            <a:r>
              <a:rPr kumimoji="1" lang="ja-JP" altLang="en-US" sz="2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令和</a:t>
            </a:r>
            <a:r>
              <a:rPr kumimoji="1" lang="en-US" altLang="ja-JP" sz="2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6</a:t>
            </a:r>
            <a:r>
              <a:rPr kumimoji="1" lang="ja-JP" altLang="en-US" sz="2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年度山目市民センター主催少年事業</a:t>
            </a:r>
            <a:br>
              <a:rPr kumimoji="1" lang="en-US" altLang="ja-JP" sz="2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br>
              <a:rPr kumimoji="1" lang="en-US" altLang="ja-JP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夏休み小学生</a:t>
            </a:r>
            <a:b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br>
              <a:rPr lang="en-US" altLang="ja-JP" sz="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9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囲碁教室</a:t>
            </a:r>
            <a:endParaRPr kumimoji="1" lang="ja-JP" altLang="en-US" sz="9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AA78B20-2B65-3FA2-FB0F-D3707E418C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1180" y="2847698"/>
            <a:ext cx="5735640" cy="1135349"/>
          </a:xfrm>
        </p:spPr>
        <p:txBody>
          <a:bodyPr>
            <a:normAutofit fontScale="92500" lnSpcReduction="20000"/>
          </a:bodyPr>
          <a:lstStyle/>
          <a:p>
            <a:r>
              <a:rPr kumimoji="1" lang="ja-JP" altLang="en-US" sz="1700" b="1" dirty="0"/>
              <a:t>囲碁は黒と白の碁石を使ってあそぶ陣取りゲームです。</a:t>
            </a:r>
            <a:endParaRPr kumimoji="1" lang="en-US" altLang="ja-JP" sz="1700" b="1" dirty="0"/>
          </a:p>
          <a:p>
            <a:r>
              <a:rPr lang="ja-JP" altLang="en-US" sz="1700" b="1" dirty="0"/>
              <a:t>最近はコミュニケーションや脳へのよい働きがあると</a:t>
            </a:r>
            <a:endParaRPr lang="en-US" altLang="ja-JP" sz="1700" b="1" dirty="0"/>
          </a:p>
          <a:p>
            <a:r>
              <a:rPr lang="ja-JP" altLang="en-US" sz="1700" b="1" dirty="0"/>
              <a:t>言われ授業に取り入れている小学校もあるそうです。</a:t>
            </a:r>
            <a:endParaRPr lang="en-US" altLang="ja-JP" sz="1700" b="1" dirty="0"/>
          </a:p>
          <a:p>
            <a:r>
              <a:rPr lang="ja-JP" altLang="en-US" sz="1700" b="1" dirty="0"/>
              <a:t>さあ、きみも囲碁をやってみよう。</a:t>
            </a:r>
            <a:r>
              <a:rPr lang="ja-JP" altLang="en-US" sz="1600" b="1" dirty="0"/>
              <a:t>　</a:t>
            </a:r>
            <a:r>
              <a:rPr lang="ja-JP" altLang="en-US" sz="22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参加者募集</a:t>
            </a:r>
            <a:r>
              <a:rPr lang="en-US" altLang="ja-JP" sz="22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‼</a:t>
            </a:r>
            <a:endParaRPr kumimoji="1" lang="ja-JP" altLang="en-US" sz="2200" dirty="0"/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E7EFEEB3-9919-D573-FD90-0ECA5AFCA729}"/>
              </a:ext>
            </a:extLst>
          </p:cNvPr>
          <p:cNvSpPr/>
          <p:nvPr/>
        </p:nvSpPr>
        <p:spPr>
          <a:xfrm>
            <a:off x="308566" y="4097280"/>
            <a:ext cx="6240862" cy="1814184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開催日時　令和</a:t>
            </a:r>
            <a:r>
              <a:rPr kumimoji="1" lang="en-US" altLang="ja-JP" sz="2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</a:t>
            </a:r>
            <a:r>
              <a:rPr kumimoji="1" lang="ja-JP" altLang="en-US" sz="2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kumimoji="1" lang="en-US" altLang="ja-JP" sz="2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kumimoji="1" lang="ja-JP" altLang="en-US" sz="2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en-US" altLang="ja-JP" sz="2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29</a:t>
            </a:r>
            <a:r>
              <a:rPr kumimoji="1" lang="ja-JP" altLang="en-US" sz="2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kumimoji="1" lang="en-US" altLang="ja-JP" sz="2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30</a:t>
            </a:r>
            <a:r>
              <a:rPr kumimoji="1" lang="ja-JP" altLang="en-US" sz="2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kumimoji="1" lang="en-US" altLang="ja-JP" sz="2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31</a:t>
            </a:r>
            <a:r>
              <a:rPr kumimoji="1" lang="ja-JP" altLang="en-US" sz="2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　（月～水）</a:t>
            </a:r>
            <a:endParaRPr kumimoji="1" lang="en-US" altLang="ja-JP" sz="2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en-US" altLang="ja-JP" sz="8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en-US" altLang="ja-JP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9</a:t>
            </a:r>
            <a:r>
              <a:rPr kumimoji="1"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30</a:t>
            </a:r>
            <a:r>
              <a:rPr kumimoji="1"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kumimoji="1" lang="en-US" altLang="ja-JP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</a:t>
            </a:r>
            <a:r>
              <a:rPr kumimoji="1"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00</a:t>
            </a:r>
          </a:p>
          <a:p>
            <a:pPr algn="ctr"/>
            <a:endParaRPr kumimoji="1"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　程☆</a:t>
            </a:r>
            <a:r>
              <a:rPr kumimoji="1" lang="en-US" altLang="ja-JP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29</a:t>
            </a:r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kumimoji="1" lang="en-US" altLang="ja-JP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30</a:t>
            </a:r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　囲碁のマナーとルールをおぼえる。</a:t>
            </a:r>
            <a:endParaRPr kumimoji="1"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基本的な石の動きとたたかい方を覚えて対局。</a:t>
            </a:r>
            <a:endParaRPr kumimoji="1"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☆</a:t>
            </a:r>
            <a:r>
              <a:rPr kumimoji="1" lang="en-US" altLang="ja-JP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31</a:t>
            </a:r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　　　　山目市民センター囲碁大会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5ED52174-1203-768C-F5F6-9B2F2295A74B}"/>
              </a:ext>
            </a:extLst>
          </p:cNvPr>
          <p:cNvSpPr/>
          <p:nvPr/>
        </p:nvSpPr>
        <p:spPr>
          <a:xfrm>
            <a:off x="561180" y="6009270"/>
            <a:ext cx="5113183" cy="1918737"/>
          </a:xfrm>
          <a:prstGeom prst="roundRect">
            <a:avLst/>
          </a:prstGeom>
          <a:solidFill>
            <a:srgbClr val="3853D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○場　所　山目市民センター会議室</a:t>
            </a:r>
            <a:endParaRPr kumimoji="1" lang="en-US" altLang="ja-JP" sz="1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1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●講　師　山目市民センター囲碁同好会</a:t>
            </a:r>
            <a:endParaRPr kumimoji="1" lang="en-US" altLang="ja-JP" sz="1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1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○対　象　市内小学生　　</a:t>
            </a:r>
            <a:endParaRPr kumimoji="1" lang="en-US" altLang="ja-JP" sz="1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1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●定　員　</a:t>
            </a:r>
            <a:r>
              <a:rPr kumimoji="1" lang="en-US" altLang="ja-JP" sz="1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16</a:t>
            </a:r>
            <a:r>
              <a:rPr kumimoji="1" lang="ja-JP" altLang="en-US" sz="1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名</a:t>
            </a:r>
            <a:endParaRPr kumimoji="1" lang="en-US" altLang="ja-JP" sz="1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1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○持ち物　上ぐつ、水分補給用飲み物、筆記用具</a:t>
            </a:r>
            <a:endParaRPr kumimoji="1" lang="en-US" altLang="ja-JP" sz="1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1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●参加料　無料</a:t>
            </a:r>
            <a:endParaRPr kumimoji="1" lang="en-US" altLang="ja-JP" sz="1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1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○申込み　７月９日（火）</a:t>
            </a:r>
            <a:r>
              <a:rPr kumimoji="1" lang="en-US" altLang="ja-JP" sz="1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9</a:t>
            </a:r>
            <a:r>
              <a:rPr kumimoji="1" lang="ja-JP" altLang="en-US" sz="1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：</a:t>
            </a:r>
            <a:r>
              <a:rPr kumimoji="1" lang="en-US" altLang="ja-JP" sz="1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00</a:t>
            </a:r>
            <a:r>
              <a:rPr kumimoji="1" lang="ja-JP" altLang="en-US" sz="1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～電話で受付（先着順）</a:t>
            </a:r>
            <a:endParaRPr kumimoji="1" lang="en-US" altLang="ja-JP" sz="1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29B0B2AA-7E19-6DFB-31D4-F03D2E1E7F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" y="7967183"/>
            <a:ext cx="6858003" cy="1977993"/>
          </a:xfrm>
          <a:prstGeom prst="rect">
            <a:avLst/>
          </a:prstGeom>
        </p:spPr>
      </p:pic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EB74957C-291D-77F4-3621-20868CDEE683}"/>
              </a:ext>
            </a:extLst>
          </p:cNvPr>
          <p:cNvSpPr/>
          <p:nvPr/>
        </p:nvSpPr>
        <p:spPr>
          <a:xfrm>
            <a:off x="308566" y="8145424"/>
            <a:ext cx="2510834" cy="1184075"/>
          </a:xfrm>
          <a:prstGeom prst="roundRect">
            <a:avLst/>
          </a:prstGeom>
          <a:noFill/>
          <a:ln w="19050">
            <a:solidFill>
              <a:srgbClr val="E26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申込み・問合せ</a:t>
            </a:r>
            <a:endParaRPr kumimoji="1" lang="en-US" altLang="ja-JP" sz="2000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山目市民センター</a:t>
            </a:r>
            <a:endParaRPr kumimoji="1" lang="en-US" altLang="ja-JP" sz="2000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電話　</a:t>
            </a:r>
            <a:r>
              <a:rPr kumimoji="1" lang="en-US" altLang="ja-JP" sz="20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21-2104</a:t>
            </a:r>
            <a:r>
              <a:rPr kumimoji="1" lang="ja-JP" altLang="en-US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F5DC7630-70EF-EA13-527C-ADDBCAA41B3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742532">
            <a:off x="5631314" y="6194961"/>
            <a:ext cx="928106" cy="84457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A18D4EE5-A2FD-5676-00B8-6341DB37A30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7673" y="7303589"/>
            <a:ext cx="974075" cy="729484"/>
          </a:xfrm>
          <a:prstGeom prst="rect">
            <a:avLst/>
          </a:prstGeom>
        </p:spPr>
      </p:pic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47C7447B-30CA-135B-F9AD-E623916B5459}"/>
              </a:ext>
            </a:extLst>
          </p:cNvPr>
          <p:cNvSpPr/>
          <p:nvPr/>
        </p:nvSpPr>
        <p:spPr>
          <a:xfrm rot="21147800">
            <a:off x="937081" y="1149665"/>
            <a:ext cx="683148" cy="37797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いご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6FA9E126-102F-9BFF-6307-F75C5BBB08F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4857" y="5033645"/>
            <a:ext cx="747394" cy="747394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41941B37-D31C-0CF3-090E-62DDDC9B63F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4363" y="916457"/>
            <a:ext cx="1072453" cy="1072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273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220</TotalTime>
  <Words>196</Words>
  <Application>Microsoft Office PowerPoint</Application>
  <PresentationFormat>A4 210 x 297 mm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HGP創英角ﾎﾟｯﾌﾟ体</vt:lpstr>
      <vt:lpstr>HGS創英角ﾎﾟｯﾌﾟ体</vt:lpstr>
      <vt:lpstr>Arial</vt:lpstr>
      <vt:lpstr>Calibri</vt:lpstr>
      <vt:lpstr>Calibri Light</vt:lpstr>
      <vt:lpstr>Office テーマ</vt:lpstr>
      <vt:lpstr>令和6年度山目市民センター主催少年事業  夏休み小学生  囲碁教室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令和6年度少年事業 夏休み小学生 囲碁教室</dc:title>
  <dc:creator>yamacen6</dc:creator>
  <cp:lastModifiedBy>yamacen6</cp:lastModifiedBy>
  <cp:revision>15</cp:revision>
  <cp:lastPrinted>2024-06-21T04:49:43Z</cp:lastPrinted>
  <dcterms:created xsi:type="dcterms:W3CDTF">2024-05-27T04:37:52Z</dcterms:created>
  <dcterms:modified xsi:type="dcterms:W3CDTF">2024-06-21T05:11:43Z</dcterms:modified>
</cp:coreProperties>
</file>