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8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9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648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253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743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603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185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502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81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0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0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39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209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77424-0E12-4047-9123-D51AEC384F64}" type="datetimeFigureOut">
              <a:rPr kumimoji="1" lang="ja-JP" altLang="en-US" smtClean="0"/>
              <a:t>2024/10/4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73F88-9689-4484-988C-65819D3C1E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85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0E1C7-843C-D1AB-524B-0DD25A242E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6ABBE55-22F5-BDD9-0FE8-9E8B06D3480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26" name="Picture 2" descr="オレンジ色の花のイラスト・フリー素材／壁紙・背景No.230『オレンジ・曲線・淡い』">
            <a:extLst>
              <a:ext uri="{FF2B5EF4-FFF2-40B4-BE49-F238E27FC236}">
                <a16:creationId xmlns:a16="http://schemas.microsoft.com/office/drawing/2014/main" id="{1CF701BE-2A53-3A50-9B0A-E3F23DAC1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18387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D0E754F-7215-7BD5-98CB-B7A9296E93DF}"/>
              </a:ext>
            </a:extLst>
          </p:cNvPr>
          <p:cNvSpPr/>
          <p:nvPr/>
        </p:nvSpPr>
        <p:spPr>
          <a:xfrm>
            <a:off x="1496864" y="199033"/>
            <a:ext cx="400622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令和</a:t>
            </a:r>
            <a:r>
              <a:rPr lang="en-US" altLang="ja-JP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6</a:t>
            </a:r>
            <a:r>
              <a:rPr lang="ja-JP" alt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年度　成人事業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BE11DB-FC51-22E4-DB31-F0D902A3EAE2}"/>
              </a:ext>
            </a:extLst>
          </p:cNvPr>
          <p:cNvSpPr/>
          <p:nvPr/>
        </p:nvSpPr>
        <p:spPr>
          <a:xfrm>
            <a:off x="843288" y="1195149"/>
            <a:ext cx="389081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7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健康講座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362EEF-3EF6-386F-2CCA-F17E6B92C4EE}"/>
              </a:ext>
            </a:extLst>
          </p:cNvPr>
          <p:cNvSpPr/>
          <p:nvPr/>
        </p:nvSpPr>
        <p:spPr>
          <a:xfrm>
            <a:off x="4934837" y="1260408"/>
            <a:ext cx="449062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①骨粗鬆症について</a:t>
            </a:r>
            <a:endParaRPr lang="en-US" altLang="ja-JP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②良い睡眠ってなに？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38F6F73-9B77-4A86-96B4-560A0F05A8EB}"/>
              </a:ext>
            </a:extLst>
          </p:cNvPr>
          <p:cNvSpPr txBox="1"/>
          <p:nvPr/>
        </p:nvSpPr>
        <p:spPr>
          <a:xfrm>
            <a:off x="370111" y="2818544"/>
            <a:ext cx="829763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　時　令和６年１１月１９日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火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 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午前１０時から１２時　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場　所　山目市民センター　会議室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定　員　市内在住の成人</a:t>
            </a:r>
            <a:r>
              <a:rPr lang="ja-JP" altLang="en-US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２０名</a:t>
            </a: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講　師　日本骨粗鬆症学会　骨粗鬆症マネージャー　菅野　琢也さん</a:t>
            </a:r>
          </a:p>
          <a:p>
            <a:pPr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一関市健康づくり課　保健師　三浦　七海さん</a:t>
            </a: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参加費　無料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ja-JP" sz="2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主　催　一関市山目市民センター</a:t>
            </a:r>
          </a:p>
          <a:p>
            <a:pPr lvl="0" algn="just"/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　込　１１月６日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水</a:t>
            </a:r>
            <a:r>
              <a:rPr lang="en-US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)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９時から電話にて受付</a:t>
            </a:r>
            <a:endParaRPr lang="en-US" altLang="ja-JP" sz="2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lvl="0" algn="just"/>
            <a:r>
              <a:rPr lang="ja-JP" altLang="en-US" sz="20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定員になり次第締め切</a:t>
            </a:r>
            <a:r>
              <a:rPr lang="ja-JP" altLang="en-US" sz="20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り</a:t>
            </a:r>
            <a:endParaRPr lang="ja-JP" altLang="ja-JP" sz="20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1030" name="Picture 6" descr="健康な骨と骨粗しょう症の骨のキャラクターイラスト🎨【フリー素材】｜看護roo![カンゴルー]">
            <a:extLst>
              <a:ext uri="{FF2B5EF4-FFF2-40B4-BE49-F238E27FC236}">
                <a16:creationId xmlns:a16="http://schemas.microsoft.com/office/drawing/2014/main" id="{BD81AE90-504D-A620-63BB-64DBDCEF8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2211" y="2056763"/>
            <a:ext cx="2286091" cy="2286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D1D2BDA4-DB4B-7C11-A479-304C04A13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4981" y="3966182"/>
            <a:ext cx="2140737" cy="190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健康 – 無料イラスト素材ならイラストック">
            <a:extLst>
              <a:ext uri="{FF2B5EF4-FFF2-40B4-BE49-F238E27FC236}">
                <a16:creationId xmlns:a16="http://schemas.microsoft.com/office/drawing/2014/main" id="{65AAA964-ABFC-CBE0-C261-9F4529EF3B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1205" y="4302559"/>
            <a:ext cx="2184363" cy="248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ふきだし イラスト フリー 吹き出し イラスト フリー ~ 無料イラスト素材画像">
            <a:extLst>
              <a:ext uri="{FF2B5EF4-FFF2-40B4-BE49-F238E27FC236}">
                <a16:creationId xmlns:a16="http://schemas.microsoft.com/office/drawing/2014/main" id="{CE522CE6-387C-3381-C0CB-C54D1AFF63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5928" y="-247062"/>
            <a:ext cx="3042525" cy="182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E67AB27-D727-EFB7-1AAF-A59AAB0BB792}"/>
              </a:ext>
            </a:extLst>
          </p:cNvPr>
          <p:cNvSpPr txBox="1"/>
          <p:nvPr/>
        </p:nvSpPr>
        <p:spPr>
          <a:xfrm>
            <a:off x="6256420" y="406909"/>
            <a:ext cx="3294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参加者募集</a:t>
            </a:r>
          </a:p>
        </p:txBody>
      </p:sp>
    </p:spTree>
    <p:extLst>
      <p:ext uri="{BB962C8B-B14F-4D97-AF65-F5344CB8AC3E}">
        <p14:creationId xmlns:p14="http://schemas.microsoft.com/office/powerpoint/2010/main" val="58680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62</TotalTime>
  <Words>86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yamacen4</dc:creator>
  <cp:lastModifiedBy>yamacen4</cp:lastModifiedBy>
  <cp:revision>2</cp:revision>
  <cp:lastPrinted>2024-10-04T09:53:54Z</cp:lastPrinted>
  <dcterms:created xsi:type="dcterms:W3CDTF">2024-09-27T07:35:39Z</dcterms:created>
  <dcterms:modified xsi:type="dcterms:W3CDTF">2024-10-04T09:54:24Z</dcterms:modified>
</cp:coreProperties>
</file>