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66" d="100"/>
          <a:sy n="66" d="100"/>
        </p:scale>
        <p:origin x="11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436E-AFD6-41F8-B016-A739399513E8}" type="datetimeFigureOut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E3CC5-2D7B-4F7F-852C-0158E2A9B6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032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436E-AFD6-41F8-B016-A739399513E8}" type="datetimeFigureOut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E3CC5-2D7B-4F7F-852C-0158E2A9B6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84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436E-AFD6-41F8-B016-A739399513E8}" type="datetimeFigureOut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E3CC5-2D7B-4F7F-852C-0158E2A9B6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1089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436E-AFD6-41F8-B016-A739399513E8}" type="datetimeFigureOut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E3CC5-2D7B-4F7F-852C-0158E2A9B6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450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436E-AFD6-41F8-B016-A739399513E8}" type="datetimeFigureOut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E3CC5-2D7B-4F7F-852C-0158E2A9B6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606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436E-AFD6-41F8-B016-A739399513E8}" type="datetimeFigureOut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E3CC5-2D7B-4F7F-852C-0158E2A9B6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3666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436E-AFD6-41F8-B016-A739399513E8}" type="datetimeFigureOut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E3CC5-2D7B-4F7F-852C-0158E2A9B6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797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436E-AFD6-41F8-B016-A739399513E8}" type="datetimeFigureOut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E3CC5-2D7B-4F7F-852C-0158E2A9B6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283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436E-AFD6-41F8-B016-A739399513E8}" type="datetimeFigureOut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E3CC5-2D7B-4F7F-852C-0158E2A9B6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616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436E-AFD6-41F8-B016-A739399513E8}" type="datetimeFigureOut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E3CC5-2D7B-4F7F-852C-0158E2A9B6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8635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436E-AFD6-41F8-B016-A739399513E8}" type="datetimeFigureOut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E3CC5-2D7B-4F7F-852C-0158E2A9B6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3450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F436E-AFD6-41F8-B016-A739399513E8}" type="datetimeFigureOut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E3CC5-2D7B-4F7F-852C-0158E2A9B6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9584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フレーム雪 ゆきだるま ペア | 無料イラスト素材｜素材ラボ">
            <a:extLst>
              <a:ext uri="{FF2B5EF4-FFF2-40B4-BE49-F238E27FC236}">
                <a16:creationId xmlns:a16="http://schemas.microsoft.com/office/drawing/2014/main" id="{63C3F3C4-6DDC-A9CE-095D-FC4F6ED009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5793" y="4890806"/>
            <a:ext cx="7949585" cy="5378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字幕 2">
            <a:extLst>
              <a:ext uri="{FF2B5EF4-FFF2-40B4-BE49-F238E27FC236}">
                <a16:creationId xmlns:a16="http://schemas.microsoft.com/office/drawing/2014/main" id="{4712914D-9036-0BCB-0403-C8EB4F4047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1710" y="8671211"/>
            <a:ext cx="3832738" cy="1180008"/>
          </a:xfrm>
        </p:spPr>
        <p:txBody>
          <a:bodyPr>
            <a:normAutofit/>
          </a:bodyPr>
          <a:lstStyle/>
          <a:p>
            <a:pPr algn="l"/>
            <a:r>
              <a:rPr lang="ja-JP" altLang="en-US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問合せ・申込　　山目市民センター</a:t>
            </a:r>
            <a:endParaRPr lang="en-US" altLang="ja-JP" b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☎</a:t>
            </a:r>
            <a:r>
              <a:rPr lang="en-US" altLang="ja-JP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21-2104</a:t>
            </a:r>
            <a:endParaRPr lang="ja-JP" altLang="en-US" b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l"/>
            <a:endParaRPr kumimoji="1" lang="ja-JP" altLang="en-US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4617169-15C3-4801-819F-AF01D300EECE}"/>
              </a:ext>
            </a:extLst>
          </p:cNvPr>
          <p:cNvSpPr/>
          <p:nvPr/>
        </p:nvSpPr>
        <p:spPr>
          <a:xfrm>
            <a:off x="83690" y="2741349"/>
            <a:ext cx="6872116" cy="648569"/>
          </a:xfrm>
          <a:prstGeom prst="rect">
            <a:avLst/>
          </a:prstGeom>
          <a:noFill/>
        </p:spPr>
        <p:txBody>
          <a:bodyPr wrap="square" lIns="63306" tIns="31652" rIns="63306" bIns="31652">
            <a:spAutoFit/>
          </a:bodyPr>
          <a:lstStyle/>
          <a:p>
            <a:pPr algn="ctr"/>
            <a:endParaRPr lang="en-US" altLang="ja-JP" sz="1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2799" dirty="0">
                <a:ln w="0"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～工作と音楽でわくわくな</a:t>
            </a:r>
            <a:r>
              <a:rPr lang="en-US" altLang="ja-JP" sz="2799" dirty="0">
                <a:ln w="0"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</a:t>
            </a:r>
            <a:r>
              <a:rPr lang="ja-JP" altLang="en-US" sz="2799" dirty="0">
                <a:ln w="0"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ページを～</a:t>
            </a:r>
          </a:p>
        </p:txBody>
      </p:sp>
      <p:pic>
        <p:nvPicPr>
          <p:cNvPr id="1030" name="Picture 6" descr="宿題の工作をする女の子 – 無料イラスト素材ならイラストック">
            <a:extLst>
              <a:ext uri="{FF2B5EF4-FFF2-40B4-BE49-F238E27FC236}">
                <a16:creationId xmlns:a16="http://schemas.microsoft.com/office/drawing/2014/main" id="{DB683CFB-A371-FF2A-8AA3-C4B59D9CCB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0113" y="4926687"/>
            <a:ext cx="1765011" cy="1765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32FD3A-F402-3473-2806-40816E3546C1}"/>
              </a:ext>
            </a:extLst>
          </p:cNvPr>
          <p:cNvSpPr txBox="1"/>
          <p:nvPr/>
        </p:nvSpPr>
        <p:spPr>
          <a:xfrm>
            <a:off x="1414798" y="4816734"/>
            <a:ext cx="4684322" cy="38959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　時　令和７年２月１１日（祝・火）</a:t>
            </a:r>
            <a:endParaRPr lang="en-US" altLang="ja-JP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</a:t>
            </a:r>
            <a:r>
              <a:rPr lang="en-US" altLang="ja-JP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AM10:00</a:t>
            </a:r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lang="en-US" altLang="ja-JP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11:00</a:t>
            </a:r>
          </a:p>
          <a:p>
            <a:pPr>
              <a:lnSpc>
                <a:spcPts val="2500"/>
              </a:lnSpc>
            </a:pPr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場　所　山目市民センター　和室</a:t>
            </a:r>
            <a:endParaRPr lang="en-US" altLang="ja-JP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講　師　わくわくガクさん</a:t>
            </a:r>
            <a:endParaRPr lang="en-US" altLang="ja-JP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定　員　市内在住の幼児（</a:t>
            </a:r>
            <a:r>
              <a:rPr lang="en-US" altLang="ja-JP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lang="en-US" altLang="ja-JP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</a:t>
            </a:r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歳）</a:t>
            </a:r>
            <a:endParaRPr lang="en-US" altLang="ja-JP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</a:t>
            </a:r>
            <a:r>
              <a:rPr lang="ja-JP" altLang="en-US" sz="3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12</a:t>
            </a:r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名（保護者同伴）</a:t>
            </a:r>
            <a:endParaRPr lang="en-US" altLang="ja-JP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内　容　身近な物を使った工作タイム　</a:t>
            </a:r>
            <a:endParaRPr lang="en-US" altLang="ja-JP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</a:t>
            </a:r>
            <a:r>
              <a:rPr lang="ja-JP" altLang="en-US" sz="3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工作とリンクした音楽タイム</a:t>
            </a:r>
            <a:endParaRPr lang="en-US" altLang="ja-JP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　費　無料</a:t>
            </a:r>
            <a:endParaRPr lang="en-US" altLang="ja-JP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申込み　</a:t>
            </a:r>
            <a:r>
              <a:rPr lang="en-US" altLang="ja-JP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1/21</a:t>
            </a:r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（火）</a:t>
            </a:r>
            <a:r>
              <a:rPr lang="en-US" altLang="ja-JP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AM9</a:t>
            </a:r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時より電話で受付　</a:t>
            </a:r>
            <a:endParaRPr lang="en-US" altLang="ja-JP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定員になり次第締め切ります　</a:t>
            </a:r>
            <a:endParaRPr lang="en-US" altLang="ja-JP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b="1" dirty="0"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</p:txBody>
      </p:sp>
      <p:pic>
        <p:nvPicPr>
          <p:cNvPr id="1026" name="Picture 2" descr="可愛いイラスト無料｜雪の結晶 黄色 背景 − free illustration Snowflakes yellow background ...">
            <a:extLst>
              <a:ext uri="{FF2B5EF4-FFF2-40B4-BE49-F238E27FC236}">
                <a16:creationId xmlns:a16="http://schemas.microsoft.com/office/drawing/2014/main" id="{DFE9A397-0E1C-F4FF-E099-487F6FFC1C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028"/>
          <a:stretch/>
        </p:blipFill>
        <p:spPr bwMode="auto">
          <a:xfrm>
            <a:off x="-516334" y="18683"/>
            <a:ext cx="7374334" cy="1621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ハローワーク伊賀 ミニ面接会・説明会（2月）に参加します。（対象：保育士） – 社会福祉法人 伊賀市社会事業協会">
            <a:extLst>
              <a:ext uri="{FF2B5EF4-FFF2-40B4-BE49-F238E27FC236}">
                <a16:creationId xmlns:a16="http://schemas.microsoft.com/office/drawing/2014/main" id="{F531FF82-2E59-E2E9-3C04-22998032FB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8699" y="3401152"/>
            <a:ext cx="4160759" cy="1478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07E323E-40C5-5283-9B44-A89AC11B7D2C}"/>
              </a:ext>
            </a:extLst>
          </p:cNvPr>
          <p:cNvSpPr/>
          <p:nvPr/>
        </p:nvSpPr>
        <p:spPr>
          <a:xfrm>
            <a:off x="662400" y="807839"/>
            <a:ext cx="5016865" cy="925697"/>
          </a:xfrm>
          <a:prstGeom prst="rect">
            <a:avLst/>
          </a:prstGeom>
          <a:noFill/>
        </p:spPr>
        <p:txBody>
          <a:bodyPr wrap="square" lIns="63306" tIns="31652" rIns="63306" bIns="31652">
            <a:spAutoFit/>
          </a:bodyPr>
          <a:lstStyle/>
          <a:p>
            <a:pPr algn="ctr"/>
            <a:r>
              <a:rPr lang="ja-JP" altLang="en-US" sz="2800" dirty="0">
                <a:ln w="0"/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山目市民センター</a:t>
            </a:r>
            <a:endParaRPr lang="en-US" altLang="ja-JP" sz="2800" dirty="0">
              <a:ln w="0"/>
              <a:solidFill>
                <a:sysClr val="windowText" lastClr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2800" dirty="0">
                <a:ln w="0"/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令和６年度　少年事業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C2AD2150-7800-480D-1B3D-266F8B01CBDE}"/>
              </a:ext>
            </a:extLst>
          </p:cNvPr>
          <p:cNvGrpSpPr/>
          <p:nvPr/>
        </p:nvGrpSpPr>
        <p:grpSpPr>
          <a:xfrm>
            <a:off x="-182608" y="1625437"/>
            <a:ext cx="7223214" cy="907279"/>
            <a:chOff x="-182609" y="1743081"/>
            <a:chExt cx="7223214" cy="907279"/>
          </a:xfrm>
        </p:grpSpPr>
        <p:sp>
          <p:nvSpPr>
            <p:cNvPr id="5" name="四角形: 角を丸くする 4">
              <a:extLst>
                <a:ext uri="{FF2B5EF4-FFF2-40B4-BE49-F238E27FC236}">
                  <a16:creationId xmlns:a16="http://schemas.microsoft.com/office/drawing/2014/main" id="{F3BBF5B9-5829-26C5-C10A-AE2B1BFAC234}"/>
                </a:ext>
              </a:extLst>
            </p:cNvPr>
            <p:cNvSpPr/>
            <p:nvPr/>
          </p:nvSpPr>
          <p:spPr>
            <a:xfrm>
              <a:off x="-182608" y="1787775"/>
              <a:ext cx="7223213" cy="862585"/>
            </a:xfrm>
            <a:prstGeom prst="roundRect">
              <a:avLst>
                <a:gd name="adj" fmla="val 50000"/>
              </a:avLst>
            </a:prstGeom>
            <a:noFill/>
            <a:ln w="7937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5"/>
            </a:fontRef>
          </p:style>
          <p:txBody>
            <a:bodyPr rtlCol="0" anchor="ctr"/>
            <a:lstStyle/>
            <a:p>
              <a:pPr algn="ctr"/>
              <a:r>
                <a:rPr lang="ja-JP" altLang="en-US" sz="6000" dirty="0">
                  <a:ln w="212725">
                    <a:solidFill>
                      <a:srgbClr val="FFC000"/>
                    </a:solidFill>
                  </a:ln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ワン・わくわくタイム</a:t>
              </a:r>
              <a:endParaRPr lang="en-US" altLang="ja-JP" sz="6000" dirty="0">
                <a:ln w="212725">
                  <a:solidFill>
                    <a:srgbClr val="FFC000"/>
                  </a:solidFill>
                </a:ln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46523C26-9634-0E63-76EC-E54452C93339}"/>
                </a:ext>
              </a:extLst>
            </p:cNvPr>
            <p:cNvSpPr/>
            <p:nvPr/>
          </p:nvSpPr>
          <p:spPr>
            <a:xfrm>
              <a:off x="-182609" y="1780117"/>
              <a:ext cx="7223213" cy="862585"/>
            </a:xfrm>
            <a:prstGeom prst="roundRect">
              <a:avLst>
                <a:gd name="adj" fmla="val 50000"/>
              </a:avLst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5"/>
            </a:fontRef>
          </p:style>
          <p:txBody>
            <a:bodyPr rtlCol="0" anchor="ctr"/>
            <a:lstStyle/>
            <a:p>
              <a:pPr algn="ctr"/>
              <a:r>
                <a:rPr lang="ja-JP" altLang="en-US" sz="6000" dirty="0">
                  <a:ln w="107950">
                    <a:solidFill>
                      <a:schemeClr val="bg1"/>
                    </a:solidFill>
                  </a:ln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ワン・わくわくタイム</a:t>
              </a:r>
              <a:endParaRPr lang="en-US" altLang="ja-JP" sz="6000" dirty="0">
                <a:ln w="107950"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  <p:sp>
          <p:nvSpPr>
            <p:cNvPr id="10" name="四角形: 角を丸くする 9">
              <a:extLst>
                <a:ext uri="{FF2B5EF4-FFF2-40B4-BE49-F238E27FC236}">
                  <a16:creationId xmlns:a16="http://schemas.microsoft.com/office/drawing/2014/main" id="{9410BC97-F316-169B-ED14-A610ABBFDAA7}"/>
                </a:ext>
              </a:extLst>
            </p:cNvPr>
            <p:cNvSpPr/>
            <p:nvPr/>
          </p:nvSpPr>
          <p:spPr>
            <a:xfrm>
              <a:off x="-182609" y="1743081"/>
              <a:ext cx="7223213" cy="862585"/>
            </a:xfrm>
            <a:prstGeom prst="roundRect">
              <a:avLst>
                <a:gd name="adj" fmla="val 50000"/>
              </a:avLst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5"/>
            </a:fontRef>
          </p:style>
          <p:txBody>
            <a:bodyPr rtlCol="0" anchor="ctr"/>
            <a:lstStyle/>
            <a:p>
              <a:pPr algn="ctr"/>
              <a:r>
                <a:rPr lang="ja-JP" altLang="en-US" sz="6000" dirty="0">
                  <a:ln w="0"/>
                  <a:solidFill>
                    <a:srgbClr val="FF3399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ワン・わくわくタイム</a:t>
              </a:r>
              <a:endParaRPr lang="en-US" altLang="ja-JP" sz="60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</p:grpSp>
      <p:pic>
        <p:nvPicPr>
          <p:cNvPr id="11" name="図 10" descr="写真の説明はありません。">
            <a:extLst>
              <a:ext uri="{FF2B5EF4-FFF2-40B4-BE49-F238E27FC236}">
                <a16:creationId xmlns:a16="http://schemas.microsoft.com/office/drawing/2014/main" id="{2E63F92B-6445-0E5B-E581-65523010DA62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60" r="17010"/>
          <a:stretch/>
        </p:blipFill>
        <p:spPr bwMode="auto">
          <a:xfrm>
            <a:off x="103376" y="3389918"/>
            <a:ext cx="1470332" cy="2030361"/>
          </a:xfrm>
          <a:prstGeom prst="ellipse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" name="吹き出し: 円形 11">
            <a:extLst>
              <a:ext uri="{FF2B5EF4-FFF2-40B4-BE49-F238E27FC236}">
                <a16:creationId xmlns:a16="http://schemas.microsoft.com/office/drawing/2014/main" id="{7702FDF5-E7B2-C2F4-971C-860F4B6D8922}"/>
              </a:ext>
            </a:extLst>
          </p:cNvPr>
          <p:cNvSpPr/>
          <p:nvPr/>
        </p:nvSpPr>
        <p:spPr>
          <a:xfrm>
            <a:off x="4616245" y="3359002"/>
            <a:ext cx="1711272" cy="1316661"/>
          </a:xfrm>
          <a:prstGeom prst="wedgeEllipseCallout">
            <a:avLst>
              <a:gd name="adj1" fmla="val -53911"/>
              <a:gd name="adj2" fmla="val 22815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F358E16-F9A5-64C5-7809-5DD49E7A060B}"/>
              </a:ext>
            </a:extLst>
          </p:cNvPr>
          <p:cNvSpPr txBox="1"/>
          <p:nvPr/>
        </p:nvSpPr>
        <p:spPr>
          <a:xfrm>
            <a:off x="4616245" y="3542223"/>
            <a:ext cx="17112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参加者募集</a:t>
            </a:r>
          </a:p>
        </p:txBody>
      </p:sp>
    </p:spTree>
    <p:extLst>
      <p:ext uri="{BB962C8B-B14F-4D97-AF65-F5344CB8AC3E}">
        <p14:creationId xmlns:p14="http://schemas.microsoft.com/office/powerpoint/2010/main" val="1288584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45</TotalTime>
  <Words>122</Words>
  <Application>Microsoft Office PowerPoint</Application>
  <PresentationFormat>A4 210 x 297 mm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EPSON 太丸ゴシック体Ｂ</vt:lpstr>
      <vt:lpstr>HGP創英角ﾎﾟｯﾌﾟ体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yamacen4</dc:creator>
  <cp:lastModifiedBy>yamacen4</cp:lastModifiedBy>
  <cp:revision>3</cp:revision>
  <dcterms:created xsi:type="dcterms:W3CDTF">2024-12-13T07:18:00Z</dcterms:created>
  <dcterms:modified xsi:type="dcterms:W3CDTF">2024-12-17T00:28:41Z</dcterms:modified>
</cp:coreProperties>
</file>